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-922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E8E1C-11A7-48FE-A0A8-19F821BD5FD9}" type="datetimeFigureOut">
              <a:rPr lang="sv-SE" smtClean="0"/>
              <a:t>2015-09-11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B0FAB-93D3-42F5-AB57-8242C32AAD4C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32336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E8E1C-11A7-48FE-A0A8-19F821BD5FD9}" type="datetimeFigureOut">
              <a:rPr lang="sv-SE" smtClean="0"/>
              <a:t>2015-09-11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B0FAB-93D3-42F5-AB57-8242C32AAD4C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93876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E8E1C-11A7-48FE-A0A8-19F821BD5FD9}" type="datetimeFigureOut">
              <a:rPr lang="sv-SE" smtClean="0"/>
              <a:t>2015-09-11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B0FAB-93D3-42F5-AB57-8242C32AAD4C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009261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E8E1C-11A7-48FE-A0A8-19F821BD5FD9}" type="datetimeFigureOut">
              <a:rPr lang="sv-SE" smtClean="0"/>
              <a:t>2015-09-11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B0FAB-93D3-42F5-AB57-8242C32AAD4C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00256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E8E1C-11A7-48FE-A0A8-19F821BD5FD9}" type="datetimeFigureOut">
              <a:rPr lang="sv-SE" smtClean="0"/>
              <a:t>2015-09-11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B0FAB-93D3-42F5-AB57-8242C32AAD4C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872828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E8E1C-11A7-48FE-A0A8-19F821BD5FD9}" type="datetimeFigureOut">
              <a:rPr lang="sv-SE" smtClean="0"/>
              <a:t>2015-09-11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B0FAB-93D3-42F5-AB57-8242C32AAD4C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78552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E8E1C-11A7-48FE-A0A8-19F821BD5FD9}" type="datetimeFigureOut">
              <a:rPr lang="sv-SE" smtClean="0"/>
              <a:t>2015-09-11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B0FAB-93D3-42F5-AB57-8242C32AAD4C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64092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E8E1C-11A7-48FE-A0A8-19F821BD5FD9}" type="datetimeFigureOut">
              <a:rPr lang="sv-SE" smtClean="0"/>
              <a:t>2015-09-11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B0FAB-93D3-42F5-AB57-8242C32AAD4C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333871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E8E1C-11A7-48FE-A0A8-19F821BD5FD9}" type="datetimeFigureOut">
              <a:rPr lang="sv-SE" smtClean="0"/>
              <a:t>2015-09-11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B0FAB-93D3-42F5-AB57-8242C32AAD4C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392704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E8E1C-11A7-48FE-A0A8-19F821BD5FD9}" type="datetimeFigureOut">
              <a:rPr lang="sv-SE" smtClean="0"/>
              <a:t>2015-09-11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B0FAB-93D3-42F5-AB57-8242C32AAD4C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195244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E8E1C-11A7-48FE-A0A8-19F821BD5FD9}" type="datetimeFigureOut">
              <a:rPr lang="sv-SE" smtClean="0"/>
              <a:t>2015-09-11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B0FAB-93D3-42F5-AB57-8242C32AAD4C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26146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CE8E1C-11A7-48FE-A0A8-19F821BD5FD9}" type="datetimeFigureOut">
              <a:rPr lang="sv-SE" smtClean="0"/>
              <a:t>2015-09-11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DB0FAB-93D3-42F5-AB57-8242C32AAD4C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23964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1615771" y="548680"/>
            <a:ext cx="5760640" cy="5760640"/>
          </a:xfrm>
          <a:prstGeom prst="ellipse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2" name="Hexagon 21"/>
          <p:cNvSpPr/>
          <p:nvPr/>
        </p:nvSpPr>
        <p:spPr>
          <a:xfrm>
            <a:off x="3614608" y="2600908"/>
            <a:ext cx="1770770" cy="1649896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3" name="Hexagon 22"/>
          <p:cNvSpPr/>
          <p:nvPr/>
        </p:nvSpPr>
        <p:spPr>
          <a:xfrm>
            <a:off x="4985641" y="1772816"/>
            <a:ext cx="1815130" cy="1656184"/>
          </a:xfrm>
          <a:prstGeom prst="hexagon">
            <a:avLst/>
          </a:prstGeom>
          <a:solidFill>
            <a:schemeClr val="tx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4" name="Hexagon 23"/>
          <p:cNvSpPr/>
          <p:nvPr/>
        </p:nvSpPr>
        <p:spPr>
          <a:xfrm>
            <a:off x="3588526" y="4250804"/>
            <a:ext cx="1815130" cy="1656184"/>
          </a:xfrm>
          <a:prstGeom prst="hexagon">
            <a:avLst/>
          </a:prstGeom>
          <a:solidFill>
            <a:schemeClr val="tx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5" name="Hexagon 24"/>
          <p:cNvSpPr/>
          <p:nvPr/>
        </p:nvSpPr>
        <p:spPr>
          <a:xfrm>
            <a:off x="2195736" y="1772816"/>
            <a:ext cx="1815130" cy="1656184"/>
          </a:xfrm>
          <a:prstGeom prst="hexagon">
            <a:avLst/>
          </a:prstGeom>
          <a:solidFill>
            <a:schemeClr val="tx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cxnSp>
        <p:nvCxnSpPr>
          <p:cNvPr id="27" name="Straight Connector 26"/>
          <p:cNvCxnSpPr>
            <a:stCxn id="25" idx="5"/>
          </p:cNvCxnSpPr>
          <p:nvPr/>
        </p:nvCxnSpPr>
        <p:spPr>
          <a:xfrm flipV="1">
            <a:off x="3596820" y="1124744"/>
            <a:ext cx="899271" cy="64807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endCxn id="23" idx="4"/>
          </p:cNvCxnSpPr>
          <p:nvPr/>
        </p:nvCxnSpPr>
        <p:spPr>
          <a:xfrm>
            <a:off x="4499993" y="1124744"/>
            <a:ext cx="899694" cy="64807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stCxn id="23" idx="1"/>
          </p:cNvCxnSpPr>
          <p:nvPr/>
        </p:nvCxnSpPr>
        <p:spPr>
          <a:xfrm>
            <a:off x="6386725" y="3429000"/>
            <a:ext cx="201499" cy="129614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V="1">
            <a:off x="5385378" y="4725144"/>
            <a:ext cx="1202846" cy="35375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8" name="Straight Connector 47"/>
          <p:cNvCxnSpPr>
            <a:stCxn id="25" idx="2"/>
          </p:cNvCxnSpPr>
          <p:nvPr/>
        </p:nvCxnSpPr>
        <p:spPr>
          <a:xfrm flipH="1">
            <a:off x="2525917" y="3429000"/>
            <a:ext cx="83865" cy="120637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8" name="Straight Connector 57"/>
          <p:cNvCxnSpPr>
            <a:endCxn id="4" idx="0"/>
          </p:cNvCxnSpPr>
          <p:nvPr/>
        </p:nvCxnSpPr>
        <p:spPr>
          <a:xfrm flipV="1">
            <a:off x="4496091" y="548680"/>
            <a:ext cx="0" cy="57606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flipV="1">
            <a:off x="6386725" y="1448780"/>
            <a:ext cx="201499" cy="32403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4" name="Straight Connector 63"/>
          <p:cNvCxnSpPr>
            <a:stCxn id="23" idx="0"/>
          </p:cNvCxnSpPr>
          <p:nvPr/>
        </p:nvCxnSpPr>
        <p:spPr>
          <a:xfrm>
            <a:off x="6800771" y="2600908"/>
            <a:ext cx="478215" cy="6081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>
            <a:off x="6588224" y="4725144"/>
            <a:ext cx="360040" cy="17687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3" name="Straight Connector 72"/>
          <p:cNvCxnSpPr>
            <a:stCxn id="24" idx="1"/>
          </p:cNvCxnSpPr>
          <p:nvPr/>
        </p:nvCxnSpPr>
        <p:spPr>
          <a:xfrm>
            <a:off x="4989610" y="5906988"/>
            <a:ext cx="86446" cy="33032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 flipH="1">
            <a:off x="2109459" y="4653481"/>
            <a:ext cx="398351" cy="41645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7" name="Straight Connector 76"/>
          <p:cNvCxnSpPr>
            <a:stCxn id="24" idx="2"/>
          </p:cNvCxnSpPr>
          <p:nvPr/>
        </p:nvCxnSpPr>
        <p:spPr>
          <a:xfrm flipH="1">
            <a:off x="3923928" y="5906988"/>
            <a:ext cx="78644" cy="33032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0" name="Straight Connector 89"/>
          <p:cNvCxnSpPr>
            <a:stCxn id="25" idx="3"/>
          </p:cNvCxnSpPr>
          <p:nvPr/>
        </p:nvCxnSpPr>
        <p:spPr>
          <a:xfrm flipH="1" flipV="1">
            <a:off x="1738265" y="2598345"/>
            <a:ext cx="457471" cy="256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6" name="Straight Connector 95"/>
          <p:cNvCxnSpPr>
            <a:endCxn id="25" idx="4"/>
          </p:cNvCxnSpPr>
          <p:nvPr/>
        </p:nvCxnSpPr>
        <p:spPr>
          <a:xfrm>
            <a:off x="2411760" y="1448780"/>
            <a:ext cx="198022" cy="32403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4" name="Straight Connector 53"/>
          <p:cNvCxnSpPr>
            <a:endCxn id="24" idx="3"/>
          </p:cNvCxnSpPr>
          <p:nvPr/>
        </p:nvCxnSpPr>
        <p:spPr>
          <a:xfrm>
            <a:off x="2516863" y="4653481"/>
            <a:ext cx="1071663" cy="42541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1444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rc 4"/>
          <p:cNvSpPr/>
          <p:nvPr/>
        </p:nvSpPr>
        <p:spPr>
          <a:xfrm>
            <a:off x="3189064" y="1768344"/>
            <a:ext cx="3173951" cy="3211736"/>
          </a:xfrm>
          <a:prstGeom prst="arc">
            <a:avLst>
              <a:gd name="adj1" fmla="val 17078580"/>
              <a:gd name="adj2" fmla="val 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9" name="Chevron 8"/>
          <p:cNvSpPr/>
          <p:nvPr/>
        </p:nvSpPr>
        <p:spPr>
          <a:xfrm rot="11460000">
            <a:off x="5131220" y="1768341"/>
            <a:ext cx="90685" cy="120913"/>
          </a:xfrm>
          <a:prstGeom prst="chevro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14347" y="1420722"/>
            <a:ext cx="3627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dirty="0" smtClean="0"/>
              <a:t>ω</a:t>
            </a:r>
            <a:endParaRPr lang="sv-SE" sz="2400" dirty="0"/>
          </a:p>
        </p:txBody>
      </p:sp>
      <p:cxnSp>
        <p:nvCxnSpPr>
          <p:cNvPr id="12" name="Straight Arrow Connector 11"/>
          <p:cNvCxnSpPr>
            <a:stCxn id="4" idx="7"/>
          </p:cNvCxnSpPr>
          <p:nvPr/>
        </p:nvCxnSpPr>
        <p:spPr>
          <a:xfrm flipV="1">
            <a:off x="5473330" y="1178896"/>
            <a:ext cx="1683172" cy="1308261"/>
          </a:xfrm>
          <a:prstGeom prst="straightConnector1">
            <a:avLst/>
          </a:prstGeom>
          <a:ln>
            <a:prstDash val="sysDash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133831" y="846387"/>
            <a:ext cx="3022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400" dirty="0" smtClean="0"/>
              <a:t>v</a:t>
            </a:r>
            <a:endParaRPr lang="sv-SE" sz="2400" dirty="0"/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2622289" y="1330036"/>
            <a:ext cx="785929" cy="95974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251993" y="914401"/>
            <a:ext cx="6574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400" dirty="0" smtClean="0"/>
              <a:t>F</a:t>
            </a:r>
            <a:r>
              <a:rPr lang="sv-SE" sz="2400" baseline="-25000" dirty="0" smtClean="0"/>
              <a:t>M</a:t>
            </a:r>
            <a:endParaRPr lang="sv-SE" sz="2400" baseline="-25000" dirty="0"/>
          </a:p>
        </p:txBody>
      </p:sp>
      <p:sp>
        <p:nvSpPr>
          <p:cNvPr id="18" name="TextBox 17"/>
          <p:cNvSpPr txBox="1"/>
          <p:nvPr/>
        </p:nvSpPr>
        <p:spPr>
          <a:xfrm>
            <a:off x="1361523" y="5381861"/>
            <a:ext cx="6574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400" dirty="0" smtClean="0"/>
              <a:t>F</a:t>
            </a:r>
            <a:r>
              <a:rPr lang="sv-SE" sz="2400" baseline="-25000" dirty="0"/>
              <a:t>D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1707889" y="4617342"/>
            <a:ext cx="1262022" cy="95974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4" idx="4"/>
          </p:cNvCxnSpPr>
          <p:nvPr/>
        </p:nvCxnSpPr>
        <p:spPr>
          <a:xfrm>
            <a:off x="4292390" y="5267246"/>
            <a:ext cx="15114" cy="114866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969957" y="6252179"/>
            <a:ext cx="6574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400" dirty="0" smtClean="0"/>
              <a:t>F</a:t>
            </a:r>
            <a:r>
              <a:rPr lang="sv-SE" sz="2400" baseline="-25000" dirty="0" smtClean="0"/>
              <a:t>G</a:t>
            </a:r>
            <a:endParaRPr lang="sv-SE" sz="2400" baseline="-25000" dirty="0"/>
          </a:p>
        </p:txBody>
      </p:sp>
      <p:sp>
        <p:nvSpPr>
          <p:cNvPr id="4" name="Oval 3"/>
          <p:cNvSpPr/>
          <p:nvPr/>
        </p:nvSpPr>
        <p:spPr>
          <a:xfrm>
            <a:off x="2622287" y="2010169"/>
            <a:ext cx="3340205" cy="32570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58179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5</Words>
  <Application>Microsoft Office PowerPoint</Application>
  <PresentationFormat>On-screen Show (4:3)</PresentationFormat>
  <Paragraphs>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Markus Dahl</dc:creator>
  <cp:lastModifiedBy>Markus Dahl</cp:lastModifiedBy>
  <cp:revision>4</cp:revision>
  <dcterms:created xsi:type="dcterms:W3CDTF">2015-09-01T09:19:42Z</dcterms:created>
  <dcterms:modified xsi:type="dcterms:W3CDTF">2015-09-11T16:08:38Z</dcterms:modified>
</cp:coreProperties>
</file>